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  <p:embeddedFont>
      <p:font typeface="Averag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310bb8568_1_1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310bb8568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304e75e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304e75e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3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150" y="0"/>
            <a:ext cx="9143997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>
            <p:ph type="title"/>
          </p:nvPr>
        </p:nvSpPr>
        <p:spPr>
          <a:xfrm>
            <a:off x="5476875" y="3098100"/>
            <a:ext cx="3345600" cy="20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id"/>
              <a:t>~</a:t>
            </a:r>
            <a:br>
              <a:rPr b="0" lang="id" sz="4800"/>
            </a:br>
            <a:r>
              <a:rPr lang="id"/>
              <a:t>tengkoAR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</a:rPr>
              <a:t>Deskripsi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9" name="Google Shape;79;p1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V</a:t>
            </a:r>
            <a:r>
              <a:rPr lang="id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isualisasi struktur tengkorak manusia 3D berbasis augmented reality yang diharapkan dapat membuat pembelajaran struktur rangka manusia menjadi lebih menarik.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Fitur</a:t>
            </a:r>
            <a:endParaRPr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3178975" y="1893125"/>
            <a:ext cx="5542800" cy="20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800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M</a:t>
            </a:r>
            <a:r>
              <a:rPr lang="id" sz="1800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enampilkan objek tengkorak manusia 3 dimensi</a:t>
            </a:r>
            <a:endParaRPr sz="18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800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Menampilkan penjelasan dari bagian-bagian tengkorak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2786075" y="1976450"/>
            <a:ext cx="309600" cy="309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2786075" y="2509850"/>
            <a:ext cx="309600" cy="309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 rotWithShape="1">
          <a:blip r:embed="rId3">
            <a:alphaModFix/>
          </a:blip>
          <a:srcRect b="0" l="20306" r="20300" t="0"/>
          <a:stretch/>
        </p:blipFill>
        <p:spPr>
          <a:xfrm>
            <a:off x="-9150" y="0"/>
            <a:ext cx="45945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>
            <p:ph type="title"/>
          </p:nvPr>
        </p:nvSpPr>
        <p:spPr>
          <a:xfrm>
            <a:off x="265500" y="1384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Marker</a:t>
            </a:r>
            <a:endParaRPr/>
          </a:p>
        </p:txBody>
      </p:sp>
      <p:sp>
        <p:nvSpPr>
          <p:cNvPr id="94" name="Google Shape;94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95" name="Google Shape;95;p16"/>
          <p:cNvPicPr preferRelativeResize="0"/>
          <p:nvPr/>
        </p:nvPicPr>
        <p:blipFill rotWithShape="1">
          <a:blip r:embed="rId4">
            <a:alphaModFix/>
          </a:blip>
          <a:srcRect b="0" l="10043" r="36503" t="0"/>
          <a:stretch/>
        </p:blipFill>
        <p:spPr>
          <a:xfrm>
            <a:off x="4939500" y="605350"/>
            <a:ext cx="4204500" cy="3932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Manfaat</a:t>
            </a:r>
            <a:endParaRPr/>
          </a:p>
        </p:txBody>
      </p:sp>
      <p:sp>
        <p:nvSpPr>
          <p:cNvPr id="101" name="Google Shape;101;p17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Membantu pembelajaran khususnya pengenalan tengkorak menjadi lebih menarik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to anak-anak muda yang duduk di landasan papan dilihat dari atas" id="106" name="Google Shape;106;p18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8"/>
          <p:cNvGrpSpPr/>
          <p:nvPr/>
        </p:nvGrpSpPr>
        <p:grpSpPr>
          <a:xfrm>
            <a:off x="3744195" y="1174199"/>
            <a:ext cx="2795090" cy="2795090"/>
            <a:chOff x="5212394" y="864520"/>
            <a:chExt cx="3307407" cy="3307407"/>
          </a:xfrm>
        </p:grpSpPr>
        <p:sp>
          <p:nvSpPr>
            <p:cNvPr id="108" name="Google Shape;108;p18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8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8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8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8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8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8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8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8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8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8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8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8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8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8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8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8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8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18"/>
          <p:cNvGrpSpPr/>
          <p:nvPr/>
        </p:nvGrpSpPr>
        <p:grpSpPr>
          <a:xfrm>
            <a:off x="897594" y="1174199"/>
            <a:ext cx="2795090" cy="2795090"/>
            <a:chOff x="5212394" y="864520"/>
            <a:chExt cx="3307407" cy="3307407"/>
          </a:xfrm>
        </p:grpSpPr>
        <p:sp>
          <p:nvSpPr>
            <p:cNvPr id="209" name="Google Shape;209;p18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8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8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8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8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8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8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8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8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8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8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8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" name="Google Shape;309;p18"/>
          <p:cNvGrpSpPr/>
          <p:nvPr/>
        </p:nvGrpSpPr>
        <p:grpSpPr>
          <a:xfrm>
            <a:off x="6590796" y="1174199"/>
            <a:ext cx="1655593" cy="2795090"/>
            <a:chOff x="5212394" y="864520"/>
            <a:chExt cx="1959050" cy="3307407"/>
          </a:xfrm>
        </p:grpSpPr>
        <p:sp>
          <p:nvSpPr>
            <p:cNvPr id="310" name="Google Shape;310;p18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